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05"/>
    <p:restoredTop sz="94673"/>
  </p:normalViewPr>
  <p:slideViewPr>
    <p:cSldViewPr snapToGrid="0" snapToObjects="1">
      <p:cViewPr varScale="1">
        <p:scale>
          <a:sx n="80" d="100"/>
          <a:sy n="80" d="100"/>
        </p:scale>
        <p:origin x="9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9725C-DA16-464F-8D1E-73B9219CD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88E357-2BCF-9D40-AD37-62F37A61D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FD7FC-1E84-C340-8383-A9C70DB30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20C88-54C5-844E-B719-F39350AAC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15873-1982-2546-9B9B-6D4A3162F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5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43B9F-AB9D-E643-92A6-AE4CF8A9A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5A640-1009-084D-B2CA-CE97B8931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B008F-9BFB-314C-8D2F-6DBB99C6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72463-19E1-4245-8F76-008FBF19C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2DEF6-7995-C847-BBB6-2A1A976FB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9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8046E4-AD0C-9C48-846F-359BE8DCB4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C35CBB-0B02-EC45-8D98-2B03A376E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941A-AF41-DC4C-973B-C6732266A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ADC1B-18CB-CD49-91C2-19888F32B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63A8D-DBDC-2E42-8564-2152917A0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162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3E5B1-21E4-4C42-A4BA-C8E933835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8D9F9-9752-5447-88A5-3D6C707234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FE257-3891-A946-A923-82E1BCEFB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9CA3B-D909-B146-983C-1127F6C7F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57BAB-F8CC-2945-8AB6-12C463C9C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1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68971-8151-234D-B034-9D183206F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A536BA-377F-454B-8CF1-1AED4B00D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C41BB-7A75-804B-90E4-2E0CB7D5A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315D3-D735-9F42-AC7F-CC1A07FAA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2D267-6459-6A4E-85BF-47DA88B0F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909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CF174-DE17-4A40-9F24-22020C799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5A2E0-4BFF-194E-AA91-F5D886F73D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EEDDE6-AED9-EA4F-AE50-55CFB3A38F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3F666E-FEA6-4843-AB3C-A1820B189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1D450-12EB-3241-BD2A-FE4E355E3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8086A6-871C-BC4A-A8FC-9F15CAFBD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42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56A96-AAAC-854E-A5E3-ABEA3F608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5CD1A-075E-2345-BB2E-92269E53E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034F13-EC4E-784C-8F3C-43C8D6357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84C353-3BF5-5E4E-907F-02193A4B58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7570CE-DBA6-AC44-9E90-2B0711D40F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840905-5617-8540-B434-F0E71A3AB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A9E832-302A-434A-80DC-607E8AE7A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F60BAD-39BA-D048-8A23-1139900CD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76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748E2-51DC-714D-9C8F-FFD9DFF95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238A6D-0C7A-E74E-87E0-B46B07B97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C1638D-37F7-794E-B5B4-075FFE00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D8B2E-3410-8E4D-813B-05934B572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4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E42A10-D51E-4245-B517-4819F755D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D5F506-2AA0-AB4E-ADEA-F07B1D913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42AC07-D1B9-E44E-8B2A-DCFD9D50A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73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B067E-4BE4-3948-83F0-14DB9EDB4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21B30-67CA-EC4D-A856-B92B8BD1F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D4C254-48EA-8D46-8B09-1157AF3C2C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376231-9F56-D94E-AA43-50CF828C1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75C60-03E2-5A4E-8DCD-51F931601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D2D8F-627D-384F-AD50-2172F9AC7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5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4F422-4F21-C44A-B5BF-10D49E9E5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EAD937-96B1-CF4B-BF2C-2949B8AFA6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8A61E-252E-6C44-B6A6-64E1220D9C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5E0321-0D77-154B-8694-FAC6D1C05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88F964-9480-6545-A969-6C5AB1EA9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AAE27C-9CCD-B147-8B71-169896137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AC3FC1-5595-C04C-A5F5-6458F89AA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971418-5EA6-D24D-B2A8-80EE8D430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88D4B-8AFF-CD47-8BB2-76FF49F468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6F112-81C5-704B-95A8-8D30359264F4}" type="datetimeFigureOut">
              <a:rPr lang="en-US" smtClean="0"/>
              <a:t>6/25/2021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E1CAB-0104-6E48-A895-0964C8828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5208E-26AF-B047-9B3A-92CD769EFF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F7692-7B22-B14A-AFF7-E044E82E8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3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ssetstore.unity.com/packages/3d/environments/museum-11792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8EADB-0055-CA47-8DD6-5D0775489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NJIT 6DOF </a:t>
            </a:r>
            <a:r>
              <a:rPr lang="en-US" dirty="0"/>
              <a:t>navigation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EE096-11BA-ED40-9CAC-F29BFD957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HTC Vive Wireless Headset</a:t>
            </a:r>
            <a:r>
              <a:rPr lang="en-US" dirty="0" smtClean="0"/>
              <a:t>. Two IR tracking base stations.</a:t>
            </a:r>
            <a:endParaRPr lang="en-US" dirty="0"/>
          </a:p>
          <a:p>
            <a:r>
              <a:rPr lang="en-US" dirty="0"/>
              <a:t>VR Navigation </a:t>
            </a:r>
            <a:r>
              <a:rPr lang="en-US" dirty="0" smtClean="0"/>
              <a:t>environment (content).</a:t>
            </a:r>
            <a:endParaRPr lang="en-US" dirty="0"/>
          </a:p>
          <a:p>
            <a:pPr lvl="1"/>
            <a:r>
              <a:rPr lang="en-US" dirty="0"/>
              <a:t>Virtual Museum (</a:t>
            </a:r>
            <a:r>
              <a:rPr lang="en-US" dirty="0">
                <a:hlinkClick r:id="rId2"/>
              </a:rPr>
              <a:t>https://assetstore.unity.com/packages/3d/environments/museum-117927</a:t>
            </a:r>
            <a:r>
              <a:rPr lang="en-US" dirty="0"/>
              <a:t>).</a:t>
            </a:r>
          </a:p>
          <a:p>
            <a:r>
              <a:rPr lang="en-US" dirty="0"/>
              <a:t>Actual navigation space </a:t>
            </a:r>
            <a:r>
              <a:rPr lang="en-US" dirty="0" smtClean="0"/>
              <a:t>dimensions </a:t>
            </a:r>
            <a:r>
              <a:rPr lang="en-US" dirty="0"/>
              <a:t>(shown </a:t>
            </a:r>
            <a:r>
              <a:rPr lang="en-US" dirty="0"/>
              <a:t>o</a:t>
            </a:r>
            <a:r>
              <a:rPr lang="en-US" dirty="0" smtClean="0"/>
              <a:t>n </a:t>
            </a:r>
            <a:r>
              <a:rPr lang="en-US" dirty="0"/>
              <a:t>next slide).</a:t>
            </a:r>
          </a:p>
          <a:p>
            <a:r>
              <a:rPr lang="en-US" dirty="0" smtClean="0"/>
              <a:t>18 </a:t>
            </a:r>
            <a:r>
              <a:rPr lang="en-US" dirty="0"/>
              <a:t>sets of traces</a:t>
            </a:r>
            <a:r>
              <a:rPr lang="en-US" dirty="0"/>
              <a:t>. 250 samples per second.</a:t>
            </a:r>
            <a:endParaRPr lang="en-US" dirty="0"/>
          </a:p>
          <a:p>
            <a:r>
              <a:rPr lang="en-US" dirty="0"/>
              <a:t>Six columns: X, Z, Y, Yaw, Pitch, Roll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Length along X-axis in meters, Height along Z-axis in meters, Width along Y-axis in meters, Yaw: Clockwise 0</a:t>
            </a:r>
            <a:r>
              <a:rPr lang="en-US" baseline="30000" dirty="0"/>
              <a:t>o</a:t>
            </a:r>
            <a:r>
              <a:rPr lang="en-US" dirty="0"/>
              <a:t> to 180</a:t>
            </a:r>
            <a:r>
              <a:rPr lang="en-US" baseline="30000" dirty="0"/>
              <a:t>o</a:t>
            </a:r>
            <a:r>
              <a:rPr lang="en-US" dirty="0"/>
              <a:t>, Counterclockwise 0</a:t>
            </a:r>
            <a:r>
              <a:rPr lang="en-US" baseline="30000" dirty="0"/>
              <a:t>o</a:t>
            </a:r>
            <a:r>
              <a:rPr lang="en-US" dirty="0"/>
              <a:t> to -180</a:t>
            </a:r>
            <a:r>
              <a:rPr lang="en-US" baseline="30000" dirty="0"/>
              <a:t>o</a:t>
            </a:r>
            <a:r>
              <a:rPr lang="en-US" dirty="0"/>
              <a:t>, Pitch: Up 0</a:t>
            </a:r>
            <a:r>
              <a:rPr lang="en-US" baseline="30000" dirty="0"/>
              <a:t>o</a:t>
            </a:r>
            <a:r>
              <a:rPr lang="en-US" dirty="0"/>
              <a:t> to 90</a:t>
            </a:r>
            <a:r>
              <a:rPr lang="en-US" baseline="30000" dirty="0"/>
              <a:t>o</a:t>
            </a:r>
            <a:r>
              <a:rPr lang="en-US" dirty="0"/>
              <a:t>, Down 0</a:t>
            </a:r>
            <a:r>
              <a:rPr lang="en-US" baseline="30000" dirty="0"/>
              <a:t>o</a:t>
            </a:r>
            <a:r>
              <a:rPr lang="en-US" dirty="0"/>
              <a:t> to -90</a:t>
            </a:r>
            <a:r>
              <a:rPr lang="en-US" baseline="30000" dirty="0"/>
              <a:t>o</a:t>
            </a:r>
            <a:r>
              <a:rPr lang="en-US" dirty="0"/>
              <a:t>, Roll: Left 0</a:t>
            </a:r>
            <a:r>
              <a:rPr lang="en-US" baseline="30000" dirty="0"/>
              <a:t>o</a:t>
            </a:r>
            <a:r>
              <a:rPr lang="en-US" dirty="0"/>
              <a:t> to 90</a:t>
            </a:r>
            <a:r>
              <a:rPr lang="en-US" baseline="30000" dirty="0"/>
              <a:t>o</a:t>
            </a:r>
            <a:r>
              <a:rPr lang="en-US" dirty="0"/>
              <a:t>, Right 0</a:t>
            </a:r>
            <a:r>
              <a:rPr lang="en-US" baseline="30000" dirty="0"/>
              <a:t>o</a:t>
            </a:r>
            <a:r>
              <a:rPr lang="en-US" dirty="0"/>
              <a:t> to -90</a:t>
            </a:r>
            <a:r>
              <a:rPr lang="en-US" baseline="30000" dirty="0"/>
              <a:t>o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89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CC7FEE3-9EA1-8E44-8459-8B1DC7D705C2}"/>
              </a:ext>
            </a:extLst>
          </p:cNvPr>
          <p:cNvSpPr/>
          <p:nvPr/>
        </p:nvSpPr>
        <p:spPr>
          <a:xfrm>
            <a:off x="1189573" y="685800"/>
            <a:ext cx="10058400" cy="548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1BA444-C76B-094D-BCFB-B56BCB62ED44}"/>
              </a:ext>
            </a:extLst>
          </p:cNvPr>
          <p:cNvSpPr txBox="1"/>
          <p:nvPr/>
        </p:nvSpPr>
        <p:spPr>
          <a:xfrm>
            <a:off x="11208946" y="3174237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FF90F2-899E-9349-9496-01171573841F}"/>
              </a:ext>
            </a:extLst>
          </p:cNvPr>
          <p:cNvSpPr txBox="1"/>
          <p:nvPr/>
        </p:nvSpPr>
        <p:spPr>
          <a:xfrm>
            <a:off x="5675692" y="326794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6DD29B-9B9B-D64E-876D-408CE282C84F}"/>
              </a:ext>
            </a:extLst>
          </p:cNvPr>
          <p:cNvSpPr txBox="1"/>
          <p:nvPr/>
        </p:nvSpPr>
        <p:spPr>
          <a:xfrm>
            <a:off x="705821" y="595426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0,0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117AE35-39F0-CD45-970F-7735F1356CA8}"/>
              </a:ext>
            </a:extLst>
          </p:cNvPr>
          <p:cNvSpPr>
            <a:spLocks noChangeAspect="1"/>
          </p:cNvSpPr>
          <p:nvPr/>
        </p:nvSpPr>
        <p:spPr>
          <a:xfrm>
            <a:off x="11345120" y="300421"/>
            <a:ext cx="375415" cy="37541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AD0021-348B-954B-AC2A-912C2D768ADC}"/>
              </a:ext>
            </a:extLst>
          </p:cNvPr>
          <p:cNvSpPr>
            <a:spLocks noChangeAspect="1"/>
          </p:cNvSpPr>
          <p:nvPr/>
        </p:nvSpPr>
        <p:spPr>
          <a:xfrm>
            <a:off x="637097" y="6342172"/>
            <a:ext cx="375415" cy="37541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C8AC16-B468-7042-A8E7-1A2F09C161A9}"/>
              </a:ext>
            </a:extLst>
          </p:cNvPr>
          <p:cNvSpPr txBox="1"/>
          <p:nvPr/>
        </p:nvSpPr>
        <p:spPr>
          <a:xfrm>
            <a:off x="1012512" y="6366830"/>
            <a:ext cx="2142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Infrared Base Station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21C3D44-1FD7-504A-B821-3724669CC77C}"/>
              </a:ext>
            </a:extLst>
          </p:cNvPr>
          <p:cNvSpPr txBox="1"/>
          <p:nvPr/>
        </p:nvSpPr>
        <p:spPr>
          <a:xfrm>
            <a:off x="7146855" y="263625"/>
            <a:ext cx="4198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Infrared Base Station at height 1.83 meters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77182D-9063-554B-96EF-05C53B637B70}"/>
              </a:ext>
            </a:extLst>
          </p:cNvPr>
          <p:cNvSpPr txBox="1"/>
          <p:nvPr/>
        </p:nvSpPr>
        <p:spPr>
          <a:xfrm>
            <a:off x="11208946" y="608484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6,0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7A6064-CBE4-D448-98DA-B4A37976B142}"/>
              </a:ext>
            </a:extLst>
          </p:cNvPr>
          <p:cNvSpPr txBox="1"/>
          <p:nvPr/>
        </p:nvSpPr>
        <p:spPr>
          <a:xfrm>
            <a:off x="931491" y="36451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0,4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62D2C75-A1D8-A04C-9E84-CDC6C2269D9F}"/>
              </a:ext>
            </a:extLst>
          </p:cNvPr>
          <p:cNvSpPr txBox="1"/>
          <p:nvPr/>
        </p:nvSpPr>
        <p:spPr>
          <a:xfrm>
            <a:off x="11208946" y="72867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6,4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876995E6-3646-834B-9C20-8695A9CB691E}"/>
              </a:ext>
            </a:extLst>
          </p:cNvPr>
          <p:cNvSpPr/>
          <p:nvPr/>
        </p:nvSpPr>
        <p:spPr>
          <a:xfrm rot="5400000">
            <a:off x="6014758" y="-1762809"/>
            <a:ext cx="447056" cy="10019373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4904387-ECF0-6740-B8C1-3AC5F7C365DC}"/>
              </a:ext>
            </a:extLst>
          </p:cNvPr>
          <p:cNvSpPr txBox="1"/>
          <p:nvPr/>
        </p:nvSpPr>
        <p:spPr>
          <a:xfrm>
            <a:off x="5714307" y="2654871"/>
            <a:ext cx="1008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meters</a:t>
            </a:r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B3EC92DA-23A3-1B4F-9130-C67F21A18C91}"/>
              </a:ext>
            </a:extLst>
          </p:cNvPr>
          <p:cNvSpPr/>
          <p:nvPr/>
        </p:nvSpPr>
        <p:spPr>
          <a:xfrm rot="10800000" flipH="1">
            <a:off x="4130766" y="696126"/>
            <a:ext cx="494071" cy="5476074"/>
          </a:xfrm>
          <a:prstGeom prst="leftBrace">
            <a:avLst>
              <a:gd name="adj1" fmla="val 8333"/>
              <a:gd name="adj2" fmla="val 59741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3FD8F0F-114E-594C-BE24-EB0D8B6EA8F3}"/>
              </a:ext>
            </a:extLst>
          </p:cNvPr>
          <p:cNvSpPr txBox="1"/>
          <p:nvPr/>
        </p:nvSpPr>
        <p:spPr>
          <a:xfrm>
            <a:off x="3128028" y="2697595"/>
            <a:ext cx="1008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meters</a:t>
            </a:r>
          </a:p>
        </p:txBody>
      </p:sp>
    </p:spTree>
    <p:extLst>
      <p:ext uri="{BB962C8B-B14F-4D97-AF65-F5344CB8AC3E}">
        <p14:creationId xmlns:p14="http://schemas.microsoft.com/office/powerpoint/2010/main" val="2479175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142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NJIT 6DOF navigation data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admin</cp:lastModifiedBy>
  <cp:revision>21</cp:revision>
  <dcterms:created xsi:type="dcterms:W3CDTF">2020-03-13T19:39:52Z</dcterms:created>
  <dcterms:modified xsi:type="dcterms:W3CDTF">2021-06-25T21:02:54Z</dcterms:modified>
</cp:coreProperties>
</file>